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Lst>
  <p:sldIdLst>
    <p:sldId id="256" r:id="rId2"/>
    <p:sldId id="260" r:id="rId3"/>
    <p:sldId id="257" r:id="rId4"/>
    <p:sldId id="258" r:id="rId5"/>
    <p:sldId id="259" r:id="rId6"/>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charset="0"/>
        <a:ea typeface="+mn-ea"/>
        <a:cs typeface="+mn-cs"/>
      </a:defRPr>
    </a:lvl1pPr>
    <a:lvl2pPr marL="457200" algn="l" defTabSz="457200" rtl="0" eaLnBrk="0" fontAlgn="base" hangingPunct="0">
      <a:spcBef>
        <a:spcPct val="0"/>
      </a:spcBef>
      <a:spcAft>
        <a:spcPct val="0"/>
      </a:spcAft>
      <a:defRPr kern="1200">
        <a:solidFill>
          <a:schemeClr val="tx1"/>
        </a:solidFill>
        <a:latin typeface="Arial" charset="0"/>
        <a:ea typeface="+mn-ea"/>
        <a:cs typeface="+mn-cs"/>
      </a:defRPr>
    </a:lvl2pPr>
    <a:lvl3pPr marL="914400" algn="l" defTabSz="457200" rtl="0" eaLnBrk="0" fontAlgn="base" hangingPunct="0">
      <a:spcBef>
        <a:spcPct val="0"/>
      </a:spcBef>
      <a:spcAft>
        <a:spcPct val="0"/>
      </a:spcAft>
      <a:defRPr kern="1200">
        <a:solidFill>
          <a:schemeClr val="tx1"/>
        </a:solidFill>
        <a:latin typeface="Arial" charset="0"/>
        <a:ea typeface="+mn-ea"/>
        <a:cs typeface="+mn-cs"/>
      </a:defRPr>
    </a:lvl3pPr>
    <a:lvl4pPr marL="1371600" algn="l" defTabSz="457200" rtl="0" eaLnBrk="0" fontAlgn="base" hangingPunct="0">
      <a:spcBef>
        <a:spcPct val="0"/>
      </a:spcBef>
      <a:spcAft>
        <a:spcPct val="0"/>
      </a:spcAft>
      <a:defRPr kern="1200">
        <a:solidFill>
          <a:schemeClr val="tx1"/>
        </a:solidFill>
        <a:latin typeface="Arial" charset="0"/>
        <a:ea typeface="+mn-ea"/>
        <a:cs typeface="+mn-cs"/>
      </a:defRPr>
    </a:lvl4pPr>
    <a:lvl5pPr marL="1828800" algn="l" defTabSz="457200"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94679" autoAdjust="0"/>
  </p:normalViewPr>
  <p:slideViewPr>
    <p:cSldViewPr snapToGrid="0" snapToObjects="1">
      <p:cViewPr varScale="1">
        <p:scale>
          <a:sx n="80" d="100"/>
          <a:sy n="80" d="100"/>
        </p:scale>
        <p:origin x="-34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482" name="Group 2"/>
          <p:cNvGrpSpPr>
            <a:grpSpLocks/>
          </p:cNvGrpSpPr>
          <p:nvPr/>
        </p:nvGrpSpPr>
        <p:grpSpPr bwMode="auto">
          <a:xfrm>
            <a:off x="381000" y="457200"/>
            <a:ext cx="8397875" cy="5562600"/>
            <a:chOff x="240" y="288"/>
            <a:chExt cx="5290" cy="3504"/>
          </a:xfrm>
        </p:grpSpPr>
        <p:sp>
          <p:nvSpPr>
            <p:cNvPr id="20483" name="Rectangle 3"/>
            <p:cNvSpPr>
              <a:spLocks noChangeArrowheads="1"/>
            </p:cNvSpPr>
            <p:nvPr/>
          </p:nvSpPr>
          <p:spPr bwMode="blackWhite">
            <a:xfrm>
              <a:off x="240" y="288"/>
              <a:ext cx="5290" cy="3504"/>
            </a:xfrm>
            <a:prstGeom prst="rect">
              <a:avLst/>
            </a:prstGeom>
            <a:solidFill>
              <a:schemeClr val="bg1"/>
            </a:solidFill>
            <a:ln w="50800">
              <a:solidFill>
                <a:schemeClr val="folHlink"/>
              </a:solidFill>
              <a:miter lim="800000"/>
              <a:headEnd/>
              <a:tailEnd/>
            </a:ln>
            <a:effectLst/>
          </p:spPr>
          <p:txBody>
            <a:bodyPr wrap="none" anchor="ctr"/>
            <a:lstStyle/>
            <a:p>
              <a:pPr algn="ctr" eaLnBrk="1" hangingPunct="1"/>
              <a:endParaRPr lang="en-US" sz="2400">
                <a:latin typeface="Times New Roman" charset="0"/>
              </a:endParaRPr>
            </a:p>
          </p:txBody>
        </p:sp>
        <p:sp>
          <p:nvSpPr>
            <p:cNvPr id="20484" name="Rectangle 4"/>
            <p:cNvSpPr>
              <a:spLocks noChangeArrowheads="1"/>
            </p:cNvSpPr>
            <p:nvPr/>
          </p:nvSpPr>
          <p:spPr bwMode="auto">
            <a:xfrm>
              <a:off x="285" y="336"/>
              <a:ext cx="5184" cy="3408"/>
            </a:xfrm>
            <a:prstGeom prst="rect">
              <a:avLst/>
            </a:prstGeom>
            <a:noFill/>
            <a:ln w="9525">
              <a:solidFill>
                <a:schemeClr val="folHlink"/>
              </a:solidFill>
              <a:miter lim="800000"/>
              <a:headEnd/>
              <a:tailEnd/>
            </a:ln>
            <a:effectLst/>
          </p:spPr>
          <p:txBody>
            <a:bodyPr wrap="none" anchor="ctr"/>
            <a:lstStyle/>
            <a:p>
              <a:pPr algn="ctr" eaLnBrk="1" hangingPunct="1"/>
              <a:endParaRPr lang="en-US" sz="2400">
                <a:latin typeface="Times New Roman" charset="0"/>
              </a:endParaRPr>
            </a:p>
          </p:txBody>
        </p:sp>
        <p:sp>
          <p:nvSpPr>
            <p:cNvPr id="20485" name="Line 5"/>
            <p:cNvSpPr>
              <a:spLocks noChangeShapeType="1"/>
            </p:cNvSpPr>
            <p:nvPr/>
          </p:nvSpPr>
          <p:spPr bwMode="auto">
            <a:xfrm>
              <a:off x="576" y="2256"/>
              <a:ext cx="4608" cy="0"/>
            </a:xfrm>
            <a:prstGeom prst="line">
              <a:avLst/>
            </a:prstGeom>
            <a:noFill/>
            <a:ln w="19050">
              <a:solidFill>
                <a:schemeClr val="accent2"/>
              </a:solidFill>
              <a:round/>
              <a:headEnd/>
              <a:tailEnd/>
            </a:ln>
            <a:effectLst/>
          </p:spPr>
          <p:txBody>
            <a:bodyPr wrap="none" anchor="ctr"/>
            <a:lstStyle/>
            <a:p>
              <a:endParaRPr lang="en-US"/>
            </a:p>
          </p:txBody>
        </p:sp>
      </p:grpSp>
      <p:sp>
        <p:nvSpPr>
          <p:cNvPr id="20486" name="Rectangle 6"/>
          <p:cNvSpPr>
            <a:spLocks noGrp="1" noChangeArrowheads="1"/>
          </p:cNvSpPr>
          <p:nvPr>
            <p:ph type="ctrTitle"/>
          </p:nvPr>
        </p:nvSpPr>
        <p:spPr>
          <a:xfrm>
            <a:off x="1219200" y="838200"/>
            <a:ext cx="6781800" cy="2559050"/>
          </a:xfrm>
        </p:spPr>
        <p:txBody>
          <a:bodyPr anchorCtr="1"/>
          <a:lstStyle>
            <a:lvl1pPr algn="ctr">
              <a:defRPr sz="6200"/>
            </a:lvl1pPr>
          </a:lstStyle>
          <a:p>
            <a:r>
              <a:rPr lang="en-US"/>
              <a:t>Click to edit Master title style</a:t>
            </a:r>
          </a:p>
        </p:txBody>
      </p:sp>
      <p:sp>
        <p:nvSpPr>
          <p:cNvPr id="20487" name="Rectangle 7"/>
          <p:cNvSpPr>
            <a:spLocks noGrp="1" noChangeArrowheads="1"/>
          </p:cNvSpPr>
          <p:nvPr>
            <p:ph type="subTitle" idx="1"/>
          </p:nvPr>
        </p:nvSpPr>
        <p:spPr>
          <a:xfrm>
            <a:off x="1371600" y="3733800"/>
            <a:ext cx="6400800" cy="1873250"/>
          </a:xfrm>
        </p:spPr>
        <p:txBody>
          <a:bodyPr/>
          <a:lstStyle>
            <a:lvl1pPr marL="0" indent="0" algn="ctr">
              <a:buFont typeface="Wingdings" pitchFamily="2" charset="2"/>
              <a:buNone/>
              <a:defRPr sz="3000"/>
            </a:lvl1pPr>
          </a:lstStyle>
          <a:p>
            <a:r>
              <a:rPr lang="en-US"/>
              <a:t>Click to edit Master subtitle style</a:t>
            </a:r>
          </a:p>
        </p:txBody>
      </p:sp>
      <p:sp>
        <p:nvSpPr>
          <p:cNvPr id="20488" name="Rectangle 8"/>
          <p:cNvSpPr>
            <a:spLocks noGrp="1" noChangeArrowheads="1"/>
          </p:cNvSpPr>
          <p:nvPr>
            <p:ph type="dt" sz="half" idx="2"/>
          </p:nvPr>
        </p:nvSpPr>
        <p:spPr>
          <a:xfrm>
            <a:off x="536575" y="6248400"/>
            <a:ext cx="2054225" cy="457200"/>
          </a:xfrm>
        </p:spPr>
        <p:txBody>
          <a:bodyPr/>
          <a:lstStyle>
            <a:lvl1pPr>
              <a:defRPr/>
            </a:lvl1pPr>
          </a:lstStyle>
          <a:p>
            <a:fld id="{5E69F752-C802-4548-BA19-610E93627BDC}" type="datetimeFigureOut">
              <a:rPr lang="en-US"/>
              <a:pPr/>
              <a:t>12/14/2011</a:t>
            </a:fld>
            <a:endParaRPr lang="en-US"/>
          </a:p>
        </p:txBody>
      </p:sp>
      <p:sp>
        <p:nvSpPr>
          <p:cNvPr id="20489" name="Rectangle 9"/>
          <p:cNvSpPr>
            <a:spLocks noGrp="1" noChangeArrowheads="1"/>
          </p:cNvSpPr>
          <p:nvPr>
            <p:ph type="ftr" sz="quarter" idx="3"/>
          </p:nvPr>
        </p:nvSpPr>
        <p:spPr>
          <a:xfrm>
            <a:off x="3251200" y="6248400"/>
            <a:ext cx="2887663" cy="457200"/>
          </a:xfrm>
        </p:spPr>
        <p:txBody>
          <a:bodyPr/>
          <a:lstStyle>
            <a:lvl1pPr>
              <a:defRPr/>
            </a:lvl1pPr>
          </a:lstStyle>
          <a:p>
            <a:endParaRPr lang="en-US"/>
          </a:p>
        </p:txBody>
      </p:sp>
      <p:sp>
        <p:nvSpPr>
          <p:cNvPr id="20490" name="Rectangle 10"/>
          <p:cNvSpPr>
            <a:spLocks noGrp="1" noChangeArrowheads="1"/>
          </p:cNvSpPr>
          <p:nvPr>
            <p:ph type="sldNum" sz="quarter" idx="4"/>
          </p:nvPr>
        </p:nvSpPr>
        <p:spPr>
          <a:xfrm>
            <a:off x="6788150" y="6257925"/>
            <a:ext cx="1905000" cy="457200"/>
          </a:xfrm>
        </p:spPr>
        <p:txBody>
          <a:bodyPr/>
          <a:lstStyle>
            <a:lvl1pPr>
              <a:defRPr/>
            </a:lvl1pPr>
          </a:lstStyle>
          <a:p>
            <a:fld id="{69BAE854-9EB5-407D-AE93-AF323CD3F9C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10D85447-B7A0-40EC-8BF1-6556D72F1A8C}" type="datetimeFigureOut">
              <a:rPr lang="en-US"/>
              <a:pPr/>
              <a:t>12/14/2011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A442C0C-6DF4-4AF9-9348-DCFD8EA82CF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473075"/>
            <a:ext cx="2038350" cy="53943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33400" y="473075"/>
            <a:ext cx="5962650" cy="53943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FA74F9A1-8217-40B6-8524-E4B022EC280F}" type="datetimeFigureOut">
              <a:rPr lang="en-US"/>
              <a:pPr/>
              <a:t>12/14/2011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54CE4BF-68C7-4E15-9F2F-85009B4B864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9201AD75-22A3-4E06-AD52-23FD0CC87B7B}" type="datetimeFigureOut">
              <a:rPr lang="en-US"/>
              <a:pPr/>
              <a:t>12/14/2011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3E03BFB-2BC9-4C18-B1EF-B2FDED65A79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E8D7049B-8DDD-4D73-91AF-8656C154BC02}" type="datetimeFigureOut">
              <a:rPr lang="en-US"/>
              <a:pPr/>
              <a:t>12/14/2011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29D04B6-8071-4CCF-8304-85ABC1462FC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334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19A417AA-2D0F-4119-BAF8-086B5EC43EF4}" type="datetimeFigureOut">
              <a:rPr lang="en-US"/>
              <a:pPr/>
              <a:t>12/14/2011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DB04AD7-8C06-4B1C-B498-4FEBFAB5BCA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D5A0F5EF-8941-42B2-8DB3-C32ECEAB7D98}" type="datetimeFigureOut">
              <a:rPr lang="en-US"/>
              <a:pPr/>
              <a:t>12/14/2011</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A9B5EEF-3F95-499C-BCE1-60C45DCF933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2BAC4CA5-D80D-43C7-AAD4-CEA271E8E4F4}" type="datetimeFigureOut">
              <a:rPr lang="en-US"/>
              <a:pPr/>
              <a:t>12/14/2011</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746F899-2E79-4F2F-83E1-11388D84589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5147C2CA-0482-48F8-B415-B9B4E68750D5}" type="datetimeFigureOut">
              <a:rPr lang="en-US"/>
              <a:pPr/>
              <a:t>12/14/2011</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2FE6281-7CBF-4E85-B61D-35344F01BA3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960D0A76-5771-4DE0-9CC5-C500F0F15F53}" type="datetimeFigureOut">
              <a:rPr lang="en-US"/>
              <a:pPr/>
              <a:t>12/14/2011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3C03E32-220D-4709-A94A-19F93315795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EFD0C293-C4A1-4248-B5FA-2DE8A7C3C4A7}" type="datetimeFigureOut">
              <a:rPr lang="en-US"/>
              <a:pPr/>
              <a:t>12/14/2011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2489EA5-1278-45E1-AB7F-649B1DABF9C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9458" name="Group 2"/>
          <p:cNvGrpSpPr>
            <a:grpSpLocks/>
          </p:cNvGrpSpPr>
          <p:nvPr/>
        </p:nvGrpSpPr>
        <p:grpSpPr bwMode="auto">
          <a:xfrm>
            <a:off x="228600" y="228600"/>
            <a:ext cx="8686800" cy="5943600"/>
            <a:chOff x="144" y="144"/>
            <a:chExt cx="5472" cy="3744"/>
          </a:xfrm>
        </p:grpSpPr>
        <p:sp>
          <p:nvSpPr>
            <p:cNvPr id="19459" name="Rectangle 3"/>
            <p:cNvSpPr>
              <a:spLocks noChangeArrowheads="1"/>
            </p:cNvSpPr>
            <p:nvPr/>
          </p:nvSpPr>
          <p:spPr bwMode="auto">
            <a:xfrm>
              <a:off x="144" y="144"/>
              <a:ext cx="5472" cy="3744"/>
            </a:xfrm>
            <a:prstGeom prst="rect">
              <a:avLst/>
            </a:prstGeom>
            <a:solidFill>
              <a:schemeClr val="bg1"/>
            </a:solidFill>
            <a:ln w="44450">
              <a:solidFill>
                <a:schemeClr val="folHlink"/>
              </a:solidFill>
              <a:miter lim="800000"/>
              <a:headEnd/>
              <a:tailEnd/>
            </a:ln>
            <a:effectLst/>
          </p:spPr>
          <p:txBody>
            <a:bodyPr wrap="none" anchor="ctr"/>
            <a:lstStyle/>
            <a:p>
              <a:pPr algn="ctr" eaLnBrk="1" hangingPunct="1"/>
              <a:endParaRPr lang="en-US" sz="2400">
                <a:latin typeface="Times New Roman" charset="0"/>
              </a:endParaRPr>
            </a:p>
          </p:txBody>
        </p:sp>
        <p:sp>
          <p:nvSpPr>
            <p:cNvPr id="19460" name="Rectangle 4"/>
            <p:cNvSpPr>
              <a:spLocks noChangeArrowheads="1"/>
            </p:cNvSpPr>
            <p:nvPr/>
          </p:nvSpPr>
          <p:spPr bwMode="blackWhite">
            <a:xfrm>
              <a:off x="193" y="193"/>
              <a:ext cx="5373" cy="3635"/>
            </a:xfrm>
            <a:prstGeom prst="rect">
              <a:avLst/>
            </a:prstGeom>
            <a:solidFill>
              <a:schemeClr val="bg1"/>
            </a:solidFill>
            <a:ln w="9525">
              <a:solidFill>
                <a:schemeClr val="folHlink"/>
              </a:solidFill>
              <a:miter lim="800000"/>
              <a:headEnd/>
              <a:tailEnd/>
            </a:ln>
            <a:effectLst/>
          </p:spPr>
          <p:txBody>
            <a:bodyPr wrap="none" anchor="ctr"/>
            <a:lstStyle/>
            <a:p>
              <a:pPr algn="ctr" eaLnBrk="1" hangingPunct="1"/>
              <a:endParaRPr lang="en-US" sz="2400">
                <a:latin typeface="Times New Roman" charset="0"/>
              </a:endParaRPr>
            </a:p>
          </p:txBody>
        </p:sp>
        <p:sp>
          <p:nvSpPr>
            <p:cNvPr id="19461" name="Line 5"/>
            <p:cNvSpPr>
              <a:spLocks noChangeShapeType="1"/>
            </p:cNvSpPr>
            <p:nvPr/>
          </p:nvSpPr>
          <p:spPr bwMode="auto">
            <a:xfrm>
              <a:off x="336" y="1092"/>
              <a:ext cx="5136" cy="0"/>
            </a:xfrm>
            <a:prstGeom prst="line">
              <a:avLst/>
            </a:prstGeom>
            <a:noFill/>
            <a:ln w="12700">
              <a:solidFill>
                <a:schemeClr val="accent2"/>
              </a:solidFill>
              <a:round/>
              <a:headEnd/>
              <a:tailEnd/>
            </a:ln>
            <a:effectLst/>
          </p:spPr>
          <p:txBody>
            <a:bodyPr/>
            <a:lstStyle/>
            <a:p>
              <a:endParaRPr lang="en-US"/>
            </a:p>
          </p:txBody>
        </p:sp>
      </p:grpSp>
      <p:sp>
        <p:nvSpPr>
          <p:cNvPr id="19462" name="Rectangle 6"/>
          <p:cNvSpPr>
            <a:spLocks noGrp="1" noChangeArrowheads="1"/>
          </p:cNvSpPr>
          <p:nvPr>
            <p:ph type="title"/>
          </p:nvPr>
        </p:nvSpPr>
        <p:spPr bwMode="auto">
          <a:xfrm>
            <a:off x="533400" y="473075"/>
            <a:ext cx="8153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9463" name="Rectangle 7"/>
          <p:cNvSpPr>
            <a:spLocks noGrp="1" noChangeArrowheads="1"/>
          </p:cNvSpPr>
          <p:nvPr>
            <p:ph type="body" idx="1"/>
          </p:nvPr>
        </p:nvSpPr>
        <p:spPr bwMode="auto">
          <a:xfrm>
            <a:off x="533400" y="1828800"/>
            <a:ext cx="8153400" cy="403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4" name="Rectangle 8"/>
          <p:cNvSpPr>
            <a:spLocks noGrp="1" noChangeArrowheads="1"/>
          </p:cNvSpPr>
          <p:nvPr>
            <p:ph type="dt" sz="half" idx="2"/>
          </p:nvPr>
        </p:nvSpPr>
        <p:spPr bwMode="auto">
          <a:xfrm>
            <a:off x="533400" y="6248400"/>
            <a:ext cx="2057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000"/>
            </a:lvl1pPr>
          </a:lstStyle>
          <a:p>
            <a:fld id="{C93265C6-E4E0-4C9C-A8D2-EAD478BA4CB5}" type="datetimeFigureOut">
              <a:rPr lang="en-US"/>
              <a:pPr/>
              <a:t>12/14/2011</a:t>
            </a:fld>
            <a:endParaRPr lang="en-US"/>
          </a:p>
        </p:txBody>
      </p:sp>
      <p:sp>
        <p:nvSpPr>
          <p:cNvPr id="19465" name="Rectangle 9"/>
          <p:cNvSpPr>
            <a:spLocks noGrp="1" noChangeArrowheads="1"/>
          </p:cNvSpPr>
          <p:nvPr>
            <p:ph type="ftr" sz="quarter" idx="3"/>
          </p:nvPr>
        </p:nvSpPr>
        <p:spPr bwMode="auto">
          <a:xfrm>
            <a:off x="32385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000"/>
            </a:lvl1pPr>
          </a:lstStyle>
          <a:p>
            <a:endParaRPr lang="en-US"/>
          </a:p>
        </p:txBody>
      </p:sp>
      <p:sp>
        <p:nvSpPr>
          <p:cNvPr id="19466" name="Rectangle 10"/>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000"/>
            </a:lvl1pPr>
          </a:lstStyle>
          <a:p>
            <a:fld id="{DDE6FE83-4F84-41C4-A29C-BF2235FEBA24}"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lnSpc>
          <a:spcPct val="80000"/>
        </a:lnSpc>
        <a:spcBef>
          <a:spcPct val="0"/>
        </a:spcBef>
        <a:spcAft>
          <a:spcPct val="0"/>
        </a:spcAft>
        <a:defRPr sz="4400">
          <a:solidFill>
            <a:schemeClr val="tx2"/>
          </a:solidFill>
          <a:latin typeface="+mj-lt"/>
          <a:ea typeface="+mj-ea"/>
          <a:cs typeface="+mj-cs"/>
        </a:defRPr>
      </a:lvl1pPr>
      <a:lvl2pPr algn="l" rtl="0" fontAlgn="base">
        <a:lnSpc>
          <a:spcPct val="80000"/>
        </a:lnSpc>
        <a:spcBef>
          <a:spcPct val="0"/>
        </a:spcBef>
        <a:spcAft>
          <a:spcPct val="0"/>
        </a:spcAft>
        <a:defRPr sz="4400">
          <a:solidFill>
            <a:schemeClr val="tx2"/>
          </a:solidFill>
          <a:latin typeface="Times New Roman" charset="0"/>
        </a:defRPr>
      </a:lvl2pPr>
      <a:lvl3pPr algn="l" rtl="0" fontAlgn="base">
        <a:lnSpc>
          <a:spcPct val="80000"/>
        </a:lnSpc>
        <a:spcBef>
          <a:spcPct val="0"/>
        </a:spcBef>
        <a:spcAft>
          <a:spcPct val="0"/>
        </a:spcAft>
        <a:defRPr sz="4400">
          <a:solidFill>
            <a:schemeClr val="tx2"/>
          </a:solidFill>
          <a:latin typeface="Times New Roman" charset="0"/>
        </a:defRPr>
      </a:lvl3pPr>
      <a:lvl4pPr algn="l" rtl="0" fontAlgn="base">
        <a:lnSpc>
          <a:spcPct val="80000"/>
        </a:lnSpc>
        <a:spcBef>
          <a:spcPct val="0"/>
        </a:spcBef>
        <a:spcAft>
          <a:spcPct val="0"/>
        </a:spcAft>
        <a:defRPr sz="4400">
          <a:solidFill>
            <a:schemeClr val="tx2"/>
          </a:solidFill>
          <a:latin typeface="Times New Roman" charset="0"/>
        </a:defRPr>
      </a:lvl4pPr>
      <a:lvl5pPr algn="l" rtl="0" fontAlgn="base">
        <a:lnSpc>
          <a:spcPct val="80000"/>
        </a:lnSpc>
        <a:spcBef>
          <a:spcPct val="0"/>
        </a:spcBef>
        <a:spcAft>
          <a:spcPct val="0"/>
        </a:spcAft>
        <a:defRPr sz="4400">
          <a:solidFill>
            <a:schemeClr val="tx2"/>
          </a:solidFill>
          <a:latin typeface="Times New Roman" charset="0"/>
        </a:defRPr>
      </a:lvl5pPr>
      <a:lvl6pPr marL="457200" algn="l" rtl="0" fontAlgn="base">
        <a:lnSpc>
          <a:spcPct val="80000"/>
        </a:lnSpc>
        <a:spcBef>
          <a:spcPct val="0"/>
        </a:spcBef>
        <a:spcAft>
          <a:spcPct val="0"/>
        </a:spcAft>
        <a:defRPr sz="4400">
          <a:solidFill>
            <a:schemeClr val="tx2"/>
          </a:solidFill>
          <a:latin typeface="Times New Roman" charset="0"/>
        </a:defRPr>
      </a:lvl6pPr>
      <a:lvl7pPr marL="914400" algn="l" rtl="0" fontAlgn="base">
        <a:lnSpc>
          <a:spcPct val="80000"/>
        </a:lnSpc>
        <a:spcBef>
          <a:spcPct val="0"/>
        </a:spcBef>
        <a:spcAft>
          <a:spcPct val="0"/>
        </a:spcAft>
        <a:defRPr sz="4400">
          <a:solidFill>
            <a:schemeClr val="tx2"/>
          </a:solidFill>
          <a:latin typeface="Times New Roman" charset="0"/>
        </a:defRPr>
      </a:lvl7pPr>
      <a:lvl8pPr marL="1371600" algn="l" rtl="0" fontAlgn="base">
        <a:lnSpc>
          <a:spcPct val="80000"/>
        </a:lnSpc>
        <a:spcBef>
          <a:spcPct val="0"/>
        </a:spcBef>
        <a:spcAft>
          <a:spcPct val="0"/>
        </a:spcAft>
        <a:defRPr sz="4400">
          <a:solidFill>
            <a:schemeClr val="tx2"/>
          </a:solidFill>
          <a:latin typeface="Times New Roman" charset="0"/>
        </a:defRPr>
      </a:lvl8pPr>
      <a:lvl9pPr marL="1828800" algn="l" rtl="0" fontAlgn="base">
        <a:lnSpc>
          <a:spcPct val="80000"/>
        </a:lnSpc>
        <a:spcBef>
          <a:spcPct val="0"/>
        </a:spcBef>
        <a:spcAft>
          <a:spcPct val="0"/>
        </a:spcAft>
        <a:defRPr sz="4400">
          <a:solidFill>
            <a:schemeClr val="tx2"/>
          </a:solidFill>
          <a:latin typeface="Times New Roman" charset="0"/>
        </a:defRPr>
      </a:lvl9pPr>
    </p:titleStyle>
    <p:bodyStyle>
      <a:lvl1pPr marL="342900" indent="-342900" algn="l" rtl="0" fontAlgn="base">
        <a:spcBef>
          <a:spcPct val="20000"/>
        </a:spcBef>
        <a:spcAft>
          <a:spcPct val="0"/>
        </a:spcAft>
        <a:buClr>
          <a:schemeClr val="accent2"/>
        </a:buClr>
        <a:buSzPct val="75000"/>
        <a:buFont typeface="Wingdings" pitchFamily="2" charset="2"/>
        <a:buChar char="n"/>
        <a:defRPr sz="31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6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hlink"/>
        </a:buClr>
        <a:buSzPct val="55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idx="4294967295"/>
          </p:nvPr>
        </p:nvSpPr>
        <p:spPr>
          <a:xfrm>
            <a:off x="685800" y="2130425"/>
            <a:ext cx="7772400" cy="1470025"/>
          </a:xfrm>
        </p:spPr>
        <p:txBody>
          <a:bodyPr anchor="ctr"/>
          <a:lstStyle/>
          <a:p>
            <a:pPr algn="ctr"/>
            <a:r>
              <a:rPr lang="en-US" sz="6200"/>
              <a:t>Starfire Presentation</a:t>
            </a:r>
          </a:p>
        </p:txBody>
      </p:sp>
      <p:sp>
        <p:nvSpPr>
          <p:cNvPr id="3" name="Subtitle 2"/>
          <p:cNvSpPr>
            <a:spLocks noGrp="1"/>
          </p:cNvSpPr>
          <p:nvPr>
            <p:ph type="subTitle" idx="4294967295"/>
          </p:nvPr>
        </p:nvSpPr>
        <p:spPr>
          <a:xfrm>
            <a:off x="1439863" y="3868738"/>
            <a:ext cx="6340475" cy="1563687"/>
          </a:xfrm>
        </p:spPr>
        <p:txBody>
          <a:bodyPr/>
          <a:lstStyle/>
          <a:p>
            <a:pPr marL="0" indent="0" algn="ctr">
              <a:buFont typeface="Wingdings" pitchFamily="2" charset="2"/>
              <a:buNone/>
            </a:pPr>
            <a:r>
              <a:rPr lang="en-US" sz="3000">
                <a:solidFill>
                  <a:srgbClr val="898989"/>
                </a:solidFill>
              </a:rPr>
              <a:t>Dennis Adams</a:t>
            </a:r>
          </a:p>
          <a:p>
            <a:pPr marL="0" indent="0" algn="ctr">
              <a:buFont typeface="Wingdings" pitchFamily="2" charset="2"/>
              <a:buNone/>
            </a:pPr>
            <a:r>
              <a:rPr lang="en-US" sz="3000">
                <a:solidFill>
                  <a:srgbClr val="898989"/>
                </a:solidFill>
              </a:rPr>
              <a:t>12-15-11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4000"/>
              <a:t>Student Philanthropy Grant</a:t>
            </a:r>
            <a:br>
              <a:rPr lang="en-US" sz="4000"/>
            </a:br>
            <a:endParaRPr lang="en-US" sz="4000"/>
          </a:p>
        </p:txBody>
      </p:sp>
      <p:sp>
        <p:nvSpPr>
          <p:cNvPr id="17411" name="Rectangle 3"/>
          <p:cNvSpPr>
            <a:spLocks noGrp="1" noChangeArrowheads="1"/>
          </p:cNvSpPr>
          <p:nvPr>
            <p:ph type="body" idx="1"/>
          </p:nvPr>
        </p:nvSpPr>
        <p:spPr/>
        <p:txBody>
          <a:bodyPr/>
          <a:lstStyle/>
          <a:p>
            <a:pPr>
              <a:lnSpc>
                <a:spcPct val="90000"/>
              </a:lnSpc>
            </a:pPr>
            <a:r>
              <a:rPr lang="en-US" sz="2200"/>
              <a:t>My role in the grant process was to persuade others into selecting my agency (American Red Cross) and calling different agencies to get them to come to our school and present their reasoning for this grant.</a:t>
            </a:r>
          </a:p>
          <a:p>
            <a:pPr>
              <a:lnSpc>
                <a:spcPct val="90000"/>
              </a:lnSpc>
            </a:pPr>
            <a:r>
              <a:rPr lang="en-US" sz="2200"/>
              <a:t>Through the grant process I learned how important it is to give money to an agency that is very serious and in need of the money and not just any agency.</a:t>
            </a:r>
          </a:p>
          <a:p>
            <a:pPr>
              <a:lnSpc>
                <a:spcPct val="90000"/>
              </a:lnSpc>
            </a:pPr>
            <a:r>
              <a:rPr lang="en-US" sz="2200"/>
              <a:t>I think that the site chosen will benefit from this grant because they will help a lot of death children around the area and make it easier for them and their family.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idx="4294967295"/>
          </p:nvPr>
        </p:nvSpPr>
        <p:spPr/>
        <p:txBody>
          <a:bodyPr anchor="ctr"/>
          <a:lstStyle/>
          <a:p>
            <a:r>
              <a:rPr lang="en-US"/>
              <a:t>Flowers for Algernon</a:t>
            </a:r>
          </a:p>
        </p:txBody>
      </p:sp>
      <p:sp>
        <p:nvSpPr>
          <p:cNvPr id="3" name="Content Placeholder 2"/>
          <p:cNvSpPr>
            <a:spLocks noGrp="1"/>
          </p:cNvSpPr>
          <p:nvPr>
            <p:ph idx="4294967295"/>
          </p:nvPr>
        </p:nvSpPr>
        <p:spPr/>
        <p:txBody>
          <a:bodyPr>
            <a:normAutofit/>
          </a:bodyPr>
          <a:lstStyle/>
          <a:p>
            <a:pPr>
              <a:lnSpc>
                <a:spcPct val="80000"/>
              </a:lnSpc>
            </a:pPr>
            <a:r>
              <a:rPr lang="en-US" sz="2800"/>
              <a:t>Reading and watching Flowers for Algernon I came to an understanding of developmental disabilities, I was able to learn how a developmental disable person feels when being taken advantage of and how small things normal people do to them can hurt them.</a:t>
            </a:r>
          </a:p>
          <a:p>
            <a:pPr>
              <a:lnSpc>
                <a:spcPct val="80000"/>
              </a:lnSpc>
            </a:pPr>
            <a:r>
              <a:rPr lang="en-US" sz="2800"/>
              <a:t>I feel as if there is nothing that can be done to end developmental disabilities but we can help make those students feel comfortable and accepted just like anybody else. That is most important to them.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idx="4294967295"/>
          </p:nvPr>
        </p:nvSpPr>
        <p:spPr/>
        <p:txBody>
          <a:bodyPr anchor="ctr"/>
          <a:lstStyle/>
          <a:p>
            <a:r>
              <a:rPr lang="en-US"/>
              <a:t>Personal History Interview</a:t>
            </a:r>
          </a:p>
        </p:txBody>
      </p:sp>
      <p:sp>
        <p:nvSpPr>
          <p:cNvPr id="15362" name="Content Placeholder 2"/>
          <p:cNvSpPr>
            <a:spLocks noGrp="1"/>
          </p:cNvSpPr>
          <p:nvPr>
            <p:ph idx="4294967295"/>
          </p:nvPr>
        </p:nvSpPr>
        <p:spPr/>
        <p:txBody>
          <a:bodyPr/>
          <a:lstStyle/>
          <a:p>
            <a:r>
              <a:rPr lang="en-US" sz="2500"/>
              <a:t>I interviewed Maurice Thomas who works at Bobbie Fairfax. I interviewed him because I felt that I related to him mostly because I known him for a long time, so I felt that he was me just an older version so I trusted his answers.</a:t>
            </a:r>
          </a:p>
          <a:p>
            <a:r>
              <a:rPr lang="en-US" sz="2500"/>
              <a:t>I learned how someone so ordinary can develop a strong passion for disable students and want to make an impact in their every day life.</a:t>
            </a:r>
          </a:p>
          <a:p>
            <a:r>
              <a:rPr lang="en-US" sz="2500"/>
              <a:t>It made me look at my coach another way, I never looked at him as having a big heart for disabled students.</a:t>
            </a:r>
            <a:r>
              <a:rPr lang="en-US"/>
              <a:t> </a:t>
            </a:r>
          </a:p>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Outside Experience </a:t>
            </a:r>
          </a:p>
        </p:txBody>
      </p:sp>
      <p:sp>
        <p:nvSpPr>
          <p:cNvPr id="16387" name="Rectangle 3"/>
          <p:cNvSpPr>
            <a:spLocks noGrp="1" noChangeArrowheads="1"/>
          </p:cNvSpPr>
          <p:nvPr>
            <p:ph type="body" idx="1"/>
          </p:nvPr>
        </p:nvSpPr>
        <p:spPr/>
        <p:txBody>
          <a:bodyPr/>
          <a:lstStyle/>
          <a:p>
            <a:pPr>
              <a:lnSpc>
                <a:spcPct val="80000"/>
              </a:lnSpc>
            </a:pPr>
            <a:r>
              <a:rPr lang="en-US" sz="2700"/>
              <a:t>I volunteered at Bobbie Fairfax. Others can help by helping out a student with simple projects to us but are very difficult for them.</a:t>
            </a:r>
          </a:p>
          <a:p>
            <a:pPr>
              <a:lnSpc>
                <a:spcPct val="80000"/>
              </a:lnSpc>
            </a:pPr>
            <a:r>
              <a:rPr lang="en-US" sz="2700"/>
              <a:t>I learned that the students that had the disability are smarter then we think. They understand everything the teachers would tell them to do they just lack communication with the teachers.</a:t>
            </a:r>
          </a:p>
          <a:p>
            <a:pPr>
              <a:lnSpc>
                <a:spcPct val="80000"/>
              </a:lnSpc>
            </a:pPr>
            <a:r>
              <a:rPr lang="en-US" sz="2700"/>
              <a:t>What I learned challenge me because it makes me now want to volunteer again but I cant through the school, so now I would have to do it on my own and not be lazy about volunteering.</a:t>
            </a:r>
          </a:p>
        </p:txBody>
      </p:sp>
    </p:spTree>
  </p:cSld>
  <p:clrMapOvr>
    <a:masterClrMapping/>
  </p:clrMapOvr>
</p:sld>
</file>

<file path=ppt/theme/theme1.xml><?xml version="1.0" encoding="utf-8"?>
<a:theme xmlns:a="http://schemas.openxmlformats.org/drawingml/2006/main" name="Refined">
  <a:themeElements>
    <a:clrScheme name="Refine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fontScheme name="Refined">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Refine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Refined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Refined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Refined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Refined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Refined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Refined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Refined</Template>
  <TotalTime>119</TotalTime>
  <Words>377</Words>
  <Application>Microsoft Macintosh PowerPoint</Application>
  <PresentationFormat>On-screen Show (4:3)</PresentationFormat>
  <Paragraphs>18</Paragraphs>
  <Slides>5</Slides>
  <Notes>0</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5</vt:i4>
      </vt:variant>
    </vt:vector>
  </HeadingPairs>
  <TitlesOfParts>
    <vt:vector size="10" baseType="lpstr">
      <vt:lpstr>Calibri</vt:lpstr>
      <vt:lpstr>Arial</vt:lpstr>
      <vt:lpstr>Times New Roman</vt:lpstr>
      <vt:lpstr>Wingdings</vt:lpstr>
      <vt:lpstr>Refined</vt:lpstr>
      <vt:lpstr>Starfire Presentation</vt:lpstr>
      <vt:lpstr>Student Philanthropy Grant </vt:lpstr>
      <vt:lpstr>Flowers for Algernon</vt:lpstr>
      <vt:lpstr>Personal History Interview</vt:lpstr>
      <vt:lpstr>Outside Experience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Administrator</cp:lastModifiedBy>
  <cp:revision>2</cp:revision>
  <dcterms:created xsi:type="dcterms:W3CDTF">2011-12-14T17:10:34Z</dcterms:created>
  <dcterms:modified xsi:type="dcterms:W3CDTF">2011-12-15T04:18:48Z</dcterms:modified>
</cp:coreProperties>
</file>